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</p:sldIdLst>
  <p:sldSz cx="6858000" cy="9144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43" autoAdjust="0"/>
    <p:restoredTop sz="94659" autoAdjust="0"/>
  </p:normalViewPr>
  <p:slideViewPr>
    <p:cSldViewPr>
      <p:cViewPr varScale="1">
        <p:scale>
          <a:sx n="80" d="100"/>
          <a:sy n="80" d="100"/>
        </p:scale>
        <p:origin x="-1488" y="-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95AEF-5308-40C9-8E44-D21A594AC8F2}" type="datetimeFigureOut">
              <a:rPr lang="en-NZ" smtClean="0"/>
              <a:pPr/>
              <a:t>14/05/2014</a:t>
            </a:fld>
            <a:endParaRPr lang="en-NZ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F68B0-13C9-4232-8F79-33FACD0E8A46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4337994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DCE79-66B6-4524-8402-F7E727FDE523}" type="datetimeFigureOut">
              <a:rPr lang="en-NZ" smtClean="0"/>
              <a:pPr/>
              <a:t>14/05/2014</a:t>
            </a:fld>
            <a:endParaRPr lang="en-NZ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81C4E-8032-42FD-BB4E-A60954D80F3E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10458054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B266-CFC3-4F3D-AE2A-C1E2499F0A57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32703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4270E-D5EE-43A3-8FA9-9AF87947D0C1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2866829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1437-FAE0-468B-8038-41EDD2268182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225936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5D440-73DF-4201-BC8B-82411423A872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853227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A6742-8F5A-49D0-BE82-E187B3F4B753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1817412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3DC57-9B15-4BFE-BADD-D3EFB38B5C0D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2171179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1C7C7-903A-4FFC-9C0F-7242D792E1E2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429205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F9CA-95EB-49FD-B309-E21A6E1DB234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53934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7FF1-837C-4C48-8646-AACC4000834F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118383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79BB-A4FE-4B85-A563-8B16CA67AF13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1882530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2DB17-1271-4B7D-9800-ACE16BEA9779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1900565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NZ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NZ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D5DFF-43BC-45D9-854B-CDC05B60F39C}" type="datetime1">
              <a:rPr lang="zh-CN" altLang="en-US" smtClean="0"/>
              <a:pPr/>
              <a:t>2014-5-14</a:t>
            </a:fld>
            <a:endParaRPr lang="en-NZ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5841A-AB93-40AB-BBD6-4563A97D6890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xmlns="" val="289751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1834" y="971600"/>
            <a:ext cx="5174332" cy="3880749"/>
          </a:xfr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148064"/>
            <a:ext cx="6858000" cy="3714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76872" y="400835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皇后镇   高崖跳伞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xmlns="" val="3628854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656" y="179512"/>
            <a:ext cx="6172200" cy="4123029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64" y="4572863"/>
            <a:ext cx="6209928" cy="414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658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8" y="251520"/>
            <a:ext cx="6359989" cy="4248472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136" y="4644008"/>
            <a:ext cx="6309320" cy="421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4218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0728" y="539552"/>
            <a:ext cx="5088565" cy="3816424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631" y="4499992"/>
            <a:ext cx="6534611" cy="43651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5864" y="148807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南岛之旅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xmlns="" val="1170735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664" y="179512"/>
            <a:ext cx="6172200" cy="4123029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570" y="4499992"/>
            <a:ext cx="5805264" cy="435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1166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0015" y="97185"/>
            <a:ext cx="5390356" cy="4042767"/>
          </a:xfrm>
        </p:spPr>
      </p:pic>
      <p:sp>
        <p:nvSpPr>
          <p:cNvPr id="5" name="TextBox 4"/>
          <p:cNvSpPr txBox="1"/>
          <p:nvPr/>
        </p:nvSpPr>
        <p:spPr>
          <a:xfrm>
            <a:off x="-83985" y="269958"/>
            <a:ext cx="800219" cy="17281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九月</a:t>
            </a:r>
            <a:endParaRPr lang="en-N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29" y="4216315"/>
            <a:ext cx="5809364" cy="43570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7684" y="861707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划艇比赛志愿者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xmlns="" val="91058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4186" y="323528"/>
            <a:ext cx="4526260" cy="3394695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672" y="4106416"/>
            <a:ext cx="6021288" cy="45159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64904" y="865207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我的生日餐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xmlns="" val="245340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118" y="755576"/>
            <a:ext cx="5400600" cy="7200800"/>
          </a:xfrm>
        </p:spPr>
      </p:pic>
      <p:sp>
        <p:nvSpPr>
          <p:cNvPr id="5" name="TextBox 4"/>
          <p:cNvSpPr txBox="1"/>
          <p:nvPr/>
        </p:nvSpPr>
        <p:spPr>
          <a:xfrm>
            <a:off x="-44101" y="450994"/>
            <a:ext cx="800219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十月</a:t>
            </a:r>
            <a:endParaRPr lang="en-N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8840" y="824440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国际交流项目介绍之上外篇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xmlns="" val="4052852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707" y="179512"/>
            <a:ext cx="5376597" cy="4032448"/>
          </a:xfrm>
        </p:spPr>
      </p:pic>
      <p:sp>
        <p:nvSpPr>
          <p:cNvPr id="5" name="TextBox 4"/>
          <p:cNvSpPr txBox="1"/>
          <p:nvPr/>
        </p:nvSpPr>
        <p:spPr>
          <a:xfrm>
            <a:off x="2018637" y="415838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Lecturers of criminology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710" y="4676532"/>
            <a:ext cx="5373216" cy="40299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04864" y="8706444"/>
            <a:ext cx="285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Dinner with Christians</a:t>
            </a:r>
            <a:endParaRPr lang="en-NZ" dirty="0"/>
          </a:p>
        </p:txBody>
      </p:sp>
      <p:sp>
        <p:nvSpPr>
          <p:cNvPr id="8" name="TextBox 7"/>
          <p:cNvSpPr txBox="1"/>
          <p:nvPr/>
        </p:nvSpPr>
        <p:spPr>
          <a:xfrm>
            <a:off x="-37802" y="395536"/>
            <a:ext cx="800219" cy="54726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和朋友们一起</a:t>
            </a:r>
            <a:endParaRPr lang="en-N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679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656" y="179512"/>
            <a:ext cx="6172200" cy="4123029"/>
          </a:xfrm>
        </p:spPr>
      </p:pic>
      <p:sp>
        <p:nvSpPr>
          <p:cNvPr id="5" name="TextBox 4"/>
          <p:cNvSpPr txBox="1"/>
          <p:nvPr/>
        </p:nvSpPr>
        <p:spPr>
          <a:xfrm>
            <a:off x="2492896" y="4277435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Bernd and Lecky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80" y="4752529"/>
            <a:ext cx="5949280" cy="39741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24944" y="8751255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Kaylem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xmlns="" val="1113930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656" y="179512"/>
            <a:ext cx="6172200" cy="4123029"/>
          </a:xfrm>
        </p:spPr>
      </p:pic>
      <p:sp>
        <p:nvSpPr>
          <p:cNvPr id="5" name="TextBox 4"/>
          <p:cNvSpPr txBox="1"/>
          <p:nvPr/>
        </p:nvSpPr>
        <p:spPr>
          <a:xfrm>
            <a:off x="2276872" y="435597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Nathalie and </a:t>
            </a:r>
            <a:r>
              <a:rPr lang="en-US" dirty="0" err="1"/>
              <a:t>M</a:t>
            </a:r>
            <a:r>
              <a:rPr lang="en-US" dirty="0" err="1" smtClean="0"/>
              <a:t>alin</a:t>
            </a:r>
            <a:r>
              <a:rPr lang="en-US" dirty="0" smtClean="0"/>
              <a:t> </a:t>
            </a:r>
            <a:endParaRPr lang="en-NZ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0728" y="4860032"/>
            <a:ext cx="5301208" cy="397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6480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41</Words>
  <Application>Microsoft Office PowerPoint</Application>
  <PresentationFormat>全屏显示(4:3)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Cathy</dc:creator>
  <cp:lastModifiedBy>何强</cp:lastModifiedBy>
  <cp:revision>13</cp:revision>
  <dcterms:created xsi:type="dcterms:W3CDTF">2014-03-05T20:04:17Z</dcterms:created>
  <dcterms:modified xsi:type="dcterms:W3CDTF">2014-05-14T01:49:15Z</dcterms:modified>
</cp:coreProperties>
</file>