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588" autoAdjust="0"/>
    <p:restoredTop sz="94659" autoAdjust="0"/>
  </p:normalViewPr>
  <p:slideViewPr>
    <p:cSldViewPr>
      <p:cViewPr varScale="1">
        <p:scale>
          <a:sx n="80" d="100"/>
          <a:sy n="80" d="100"/>
        </p:scale>
        <p:origin x="-1446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95AEF-5308-40C9-8E44-D21A594AC8F2}" type="datetimeFigureOut">
              <a:rPr lang="en-NZ" smtClean="0"/>
              <a:pPr/>
              <a:t>14/05/2014</a:t>
            </a:fld>
            <a:endParaRPr lang="en-NZ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F68B0-13C9-4232-8F79-33FACD0E8A46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4337994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DCE79-66B6-4524-8402-F7E727FDE523}" type="datetimeFigureOut">
              <a:rPr lang="en-NZ" smtClean="0"/>
              <a:pPr/>
              <a:t>14/05/2014</a:t>
            </a:fld>
            <a:endParaRPr lang="en-NZ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81C4E-8032-42FD-BB4E-A60954D80F3E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0458054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81C4E-8032-42FD-BB4E-A60954D80F3E}" type="slidenum">
              <a:rPr lang="en-NZ" smtClean="0"/>
              <a:pPr/>
              <a:t>1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3015317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B266-CFC3-4F3D-AE2A-C1E2499F0A57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32703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4270E-D5EE-43A3-8FA9-9AF87947D0C1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86682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1437-FAE0-468B-8038-41EDD226818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25936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D440-73DF-4201-BC8B-82411423A87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85322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A6742-8F5A-49D0-BE82-E187B3F4B753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81741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C57-9B15-4BFE-BADD-D3EFB38B5C0D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17117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C7C7-903A-4FFC-9C0F-7242D792E1E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429205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F9CA-95EB-49FD-B309-E21A6E1DB234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53934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7FF1-837C-4C48-8646-AACC4000834F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1838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79BB-A4FE-4B85-A563-8B16CA67AF13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88253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2DB17-1271-4B7D-9800-ACE16BEA9779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90056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D5DFF-43BC-45D9-854B-CDC05B60F39C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89751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86" y="1043607"/>
            <a:ext cx="4260474" cy="3195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40" y="4791508"/>
            <a:ext cx="4824537" cy="36184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6312" y="433064"/>
            <a:ext cx="2966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新西兰交流之旅相册</a:t>
            </a:r>
            <a:endParaRPr lang="en-NZ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98370" y="4238962"/>
            <a:ext cx="1921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准备好行囊出发</a:t>
            </a:r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2414580" y="841978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飞机上看到的新西兰</a:t>
            </a:r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116632" y="1043607"/>
            <a:ext cx="800219" cy="14401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七月</a:t>
            </a:r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30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4607883"/>
            <a:ext cx="5846440" cy="38976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6872" y="856379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法学院的国际生午餐会</a:t>
            </a:r>
            <a:endParaRPr lang="en-NZ" dirty="0"/>
          </a:p>
        </p:txBody>
      </p:sp>
      <p:pic>
        <p:nvPicPr>
          <p:cNvPr id="9" name="内容占位符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284" y="179512"/>
            <a:ext cx="3061247" cy="40816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13982" y="1173397"/>
            <a:ext cx="461665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上课的负重情况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165542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34" y="207322"/>
            <a:ext cx="5627549" cy="42206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12776" y="4452583"/>
            <a:ext cx="472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志愿者活动  与领取食品的孩子们合照</a:t>
            </a:r>
            <a:endParaRPr lang="en-NZ" dirty="0"/>
          </a:p>
        </p:txBody>
      </p:sp>
      <p:pic>
        <p:nvPicPr>
          <p:cNvPr id="12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766" y="5076056"/>
            <a:ext cx="4742284" cy="3556713"/>
          </a:xfrm>
        </p:spPr>
      </p:pic>
      <p:sp>
        <p:nvSpPr>
          <p:cNvPr id="13" name="TextBox 12"/>
          <p:cNvSpPr txBox="1"/>
          <p:nvPr/>
        </p:nvSpPr>
        <p:spPr>
          <a:xfrm>
            <a:off x="155066" y="5004048"/>
            <a:ext cx="800219" cy="15121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八月</a:t>
            </a:r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4944" y="871151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牧场一日游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756123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20" y="179512"/>
            <a:ext cx="5102324" cy="3826743"/>
          </a:xfrm>
        </p:spPr>
      </p:pic>
      <p:sp>
        <p:nvSpPr>
          <p:cNvPr id="7" name="TextBox 6"/>
          <p:cNvSpPr txBox="1"/>
          <p:nvPr/>
        </p:nvSpPr>
        <p:spPr>
          <a:xfrm>
            <a:off x="1801616" y="4102351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汉密尔顿公园下午茶活动留念</a:t>
            </a:r>
            <a:endParaRPr lang="en-NZ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08" y="4644008"/>
            <a:ext cx="5373216" cy="4029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2824" y="8673920"/>
            <a:ext cx="3269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公园一角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1861675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53" y="251520"/>
            <a:ext cx="2888940" cy="385192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42" y="251520"/>
            <a:ext cx="2888940" cy="3851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4788024"/>
            <a:ext cx="3131967" cy="41759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30" y="4842030"/>
            <a:ext cx="3050958" cy="40679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6912" y="4273224"/>
            <a:ext cx="3163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奥克兰两日游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795407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4788024"/>
            <a:ext cx="5328592" cy="3996444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244842"/>
            <a:ext cx="5400600" cy="40504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839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18" y="179512"/>
            <a:ext cx="5380112" cy="3582094"/>
          </a:xfrm>
        </p:spPr>
      </p:pic>
      <p:sp>
        <p:nvSpPr>
          <p:cNvPr id="5" name="TextBox 4"/>
          <p:cNvSpPr txBox="1"/>
          <p:nvPr/>
        </p:nvSpPr>
        <p:spPr>
          <a:xfrm>
            <a:off x="2204864" y="385192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为学校拍摄宣传画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4221252"/>
            <a:ext cx="5805264" cy="43539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80928" y="857520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毛利村之行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562689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861" y="179512"/>
            <a:ext cx="3178950" cy="4238600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4644008"/>
            <a:ext cx="5805264" cy="43539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229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2" y="251520"/>
            <a:ext cx="5256584" cy="39424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4400" y="4193958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在这家小面馆吃了在新西兰的第一顿和最后一顿晚餐</a:t>
            </a:r>
          </a:p>
          <a:p>
            <a:endParaRPr lang="en-NZ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76" y="4812850"/>
            <a:ext cx="4747456" cy="35605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02582" y="8495999"/>
            <a:ext cx="511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自己准备的第一餐饭：白水煮菜加腐乳老干妈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222139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6" y="204337"/>
            <a:ext cx="5409795" cy="40573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6384" y="4321867"/>
            <a:ext cx="170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r>
              <a:rPr lang="zh-CN" altLang="en-US" dirty="0" smtClean="0"/>
              <a:t>号门口留念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32" y="4691199"/>
            <a:ext cx="5085184" cy="38138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3238" y="8590002"/>
            <a:ext cx="2063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住所  三人的小窝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003541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827" y="230614"/>
            <a:ext cx="3240360" cy="4320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58462" y="1619672"/>
            <a:ext cx="492443" cy="1080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法学院</a:t>
            </a:r>
            <a:endParaRPr lang="en-NZ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74" y="4659580"/>
            <a:ext cx="5829267" cy="4371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3634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179512"/>
            <a:ext cx="6172200" cy="4629150"/>
          </a:xfrm>
        </p:spPr>
      </p:pic>
      <p:sp>
        <p:nvSpPr>
          <p:cNvPr id="5" name="TextBox 4"/>
          <p:cNvSpPr txBox="1"/>
          <p:nvPr/>
        </p:nvSpPr>
        <p:spPr>
          <a:xfrm>
            <a:off x="646003" y="4891390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第一次在家请客，邀请热心帮忙的华人学姐在家里吃晚餐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34012" y="4731718"/>
            <a:ext cx="3328637" cy="44381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7694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8" y="179512"/>
            <a:ext cx="4854733" cy="3641050"/>
          </a:xfrm>
        </p:spPr>
      </p:pic>
      <p:sp>
        <p:nvSpPr>
          <p:cNvPr id="5" name="TextBox 4"/>
          <p:cNvSpPr txBox="1"/>
          <p:nvPr/>
        </p:nvSpPr>
        <p:spPr>
          <a:xfrm>
            <a:off x="2686815" y="384582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汉密尔顿博物馆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07" y="4362180"/>
            <a:ext cx="5630225" cy="42226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58823" y="858484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汉密尔顿法院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4210065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179512"/>
            <a:ext cx="5390356" cy="4042767"/>
          </a:xfrm>
        </p:spPr>
      </p:pic>
      <p:sp>
        <p:nvSpPr>
          <p:cNvPr id="5" name="TextBox 4"/>
          <p:cNvSpPr txBox="1"/>
          <p:nvPr/>
        </p:nvSpPr>
        <p:spPr>
          <a:xfrm>
            <a:off x="1844824" y="433717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汉密尔顿动物园之惬意的野餐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860032"/>
            <a:ext cx="3104964" cy="41399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83559" y="5292080"/>
            <a:ext cx="461665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在图书馆等待上课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4145886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28" y="212747"/>
            <a:ext cx="5246340" cy="3934755"/>
          </a:xfrm>
        </p:spPr>
      </p:pic>
      <p:sp>
        <p:nvSpPr>
          <p:cNvPr id="5" name="TextBox 4"/>
          <p:cNvSpPr txBox="1"/>
          <p:nvPr/>
        </p:nvSpPr>
        <p:spPr>
          <a:xfrm>
            <a:off x="2227176" y="417936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阿缤生日时的重庆火锅宴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28" y="4551604"/>
            <a:ext cx="5346408" cy="40098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27176" y="861347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周末上午悠闲的街边咖啡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994845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5250">
            <a:off x="511131" y="467598"/>
            <a:ext cx="4193341" cy="3145006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002">
            <a:off x="373080" y="5592163"/>
            <a:ext cx="4079024" cy="30592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56797" y="3396994"/>
            <a:ext cx="3586140" cy="26896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1637" y="428396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各式各样的新西兰美食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2445415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140</Words>
  <Application>Microsoft Office PowerPoint</Application>
  <PresentationFormat>全屏显示(4:3)</PresentationFormat>
  <Paragraphs>28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Cathy</dc:creator>
  <cp:lastModifiedBy>何强</cp:lastModifiedBy>
  <cp:revision>13</cp:revision>
  <dcterms:created xsi:type="dcterms:W3CDTF">2014-03-05T20:04:17Z</dcterms:created>
  <dcterms:modified xsi:type="dcterms:W3CDTF">2014-05-14T01:49:59Z</dcterms:modified>
</cp:coreProperties>
</file>